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431"/>
    <a:srgbClr val="7A045B"/>
    <a:srgbClr val="6C477D"/>
    <a:srgbClr val="7D476A"/>
    <a:srgbClr val="E9F0E6"/>
    <a:srgbClr val="AB1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F959-1AA5-4D2F-9273-5ECD4F0A2192}" type="datetimeFigureOut">
              <a:rPr lang="es-MX" smtClean="0"/>
              <a:t>02/09/2015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F6D8B-60A5-4EB2-81D1-5330FB9A80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4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6D8B-60A5-4EB2-81D1-5330FB9A80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26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6D8B-60A5-4EB2-81D1-5330FB9A80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436" y="167426"/>
            <a:ext cx="6794704" cy="3541690"/>
          </a:xfrm>
          <a:solidFill>
            <a:schemeClr val="bg1"/>
          </a:solidFill>
        </p:spPr>
        <p:txBody>
          <a:bodyPr/>
          <a:lstStyle/>
          <a:p>
            <a:r>
              <a:rPr lang="es-MX" sz="20000" dirty="0" smtClean="0"/>
              <a:t>4 x 4</a:t>
            </a:r>
            <a:endParaRPr lang="es-MX" sz="20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87560" y="3811465"/>
            <a:ext cx="7604439" cy="8614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s-MX" sz="6000" dirty="0" smtClean="0">
                <a:solidFill>
                  <a:srgbClr val="C00000"/>
                </a:solidFill>
              </a:rPr>
              <a:t>P r o f e s i o n a l</a:t>
            </a:r>
            <a:endParaRPr lang="es-MX" sz="6000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7" y="3709117"/>
            <a:ext cx="2111061" cy="292383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9" y="3709116"/>
            <a:ext cx="2056863" cy="292383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51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415"/>
            <a:ext cx="3733738" cy="2715065"/>
          </a:xfrm>
          <a:prstGeom prst="rect">
            <a:avLst/>
          </a:prstGeom>
          <a:effectLst>
            <a:reflection stA="45000" endPos="2000" dist="50800" dir="5400000" sy="-100000" algn="bl" rotWithShape="0"/>
          </a:effectLst>
        </p:spPr>
      </p:pic>
      <p:sp>
        <p:nvSpPr>
          <p:cNvPr id="18" name="CuadroTexto 17"/>
          <p:cNvSpPr txBox="1"/>
          <p:nvPr/>
        </p:nvSpPr>
        <p:spPr>
          <a:xfrm>
            <a:off x="4144458" y="274319"/>
            <a:ext cx="777943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Para lograr ese aspecto atractivo y vanguardista que siempre has deseado CERA 4X4 PROFESIONAL.</a:t>
            </a:r>
          </a:p>
          <a:p>
            <a:pPr algn="just"/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Con una fijación media – alta proporciona al cabello alto brillo sin dejar apariencia grasosa.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err="1" smtClean="0"/>
              <a:t>Remoldeable</a:t>
            </a:r>
            <a:r>
              <a:rPr lang="es-MX" sz="12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Fácil de retirar al contacto con el </a:t>
            </a:r>
            <a:r>
              <a:rPr lang="es-MX" sz="1200" dirty="0" err="1" smtClean="0"/>
              <a:t>shampoo</a:t>
            </a:r>
            <a:r>
              <a:rPr lang="es-MX" sz="1200" dirty="0" smtClean="0"/>
              <a:t> y agua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Ideal para utilizar en un cabello muy texturizado y vanguardista, como para realizar peinados mas sofisticados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No reseca ni maltrata el cabello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No mancha la ropa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Neutraliza los aromas del tabaco y sudor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 smtClean="0">
              <a:solidFill>
                <a:srgbClr val="AB198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20" y="4104471"/>
            <a:ext cx="2749534" cy="25239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3607796"/>
            <a:ext cx="851399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Especificaciones Técnicas :</a:t>
            </a:r>
          </a:p>
          <a:p>
            <a:endParaRPr lang="es-MX" sz="1200" dirty="0"/>
          </a:p>
          <a:p>
            <a:r>
              <a:rPr lang="es-MX" sz="1200" dirty="0" smtClean="0"/>
              <a:t>Marca : 4x4 Profesional </a:t>
            </a:r>
          </a:p>
          <a:p>
            <a:r>
              <a:rPr lang="es-MX" sz="1200" dirty="0" smtClean="0"/>
              <a:t>Peso Neto: 235 Gramos</a:t>
            </a:r>
          </a:p>
          <a:p>
            <a:r>
              <a:rPr lang="es-MX" sz="1200" dirty="0" smtClean="0"/>
              <a:t>Estiva: Cajas por cama : 27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           Cantidad de camas : 9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           Cajas por tarima : 243</a:t>
            </a:r>
          </a:p>
          <a:p>
            <a:r>
              <a:rPr lang="es-MX" sz="1200" dirty="0" smtClean="0"/>
              <a:t>            Piezas por caja : 12</a:t>
            </a:r>
          </a:p>
          <a:p>
            <a:r>
              <a:rPr lang="es-MX" sz="1200" dirty="0" smtClean="0"/>
              <a:t>            Piezas por tarima : 2916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           Peso por caja Kg. : 2.9</a:t>
            </a:r>
          </a:p>
          <a:p>
            <a:r>
              <a:rPr lang="es-MX" sz="1200" dirty="0" smtClean="0"/>
              <a:t>            Peso por tarima Kg. : 704.7</a:t>
            </a:r>
          </a:p>
          <a:p>
            <a:endParaRPr lang="es-MX" sz="1200" dirty="0"/>
          </a:p>
          <a:p>
            <a:pPr algn="just"/>
            <a:r>
              <a:rPr lang="es-MX" sz="1200" dirty="0" smtClean="0"/>
              <a:t>Ingredientes</a:t>
            </a:r>
            <a:r>
              <a:rPr lang="es-MX" sz="1200" dirty="0"/>
              <a:t>: Agua Desmineralizada, Aceite Mineral, </a:t>
            </a:r>
            <a:r>
              <a:rPr lang="es-MX" sz="1200" dirty="0" err="1"/>
              <a:t>Propilenglicol</a:t>
            </a:r>
            <a:r>
              <a:rPr lang="es-MX" sz="1200" dirty="0"/>
              <a:t>, PEG-40 Aceite de Castor, Alcohol </a:t>
            </a:r>
            <a:r>
              <a:rPr lang="es-MX" sz="1200" dirty="0" err="1"/>
              <a:t>Cetoestearílico</a:t>
            </a:r>
            <a:r>
              <a:rPr lang="es-MX" sz="1200" dirty="0"/>
              <a:t> </a:t>
            </a:r>
            <a:r>
              <a:rPr lang="es-MX" sz="1200" dirty="0" err="1"/>
              <a:t>Etoxilado</a:t>
            </a:r>
            <a:r>
              <a:rPr lang="es-MX" sz="1200" dirty="0"/>
              <a:t>, </a:t>
            </a:r>
            <a:r>
              <a:rPr lang="es-MX" sz="1200" dirty="0" err="1"/>
              <a:t>Petrolato</a:t>
            </a:r>
            <a:r>
              <a:rPr lang="es-MX" sz="1200" dirty="0"/>
              <a:t>, Cera de Abeja, Cera Micro cristalina, Alcohol </a:t>
            </a:r>
            <a:r>
              <a:rPr lang="es-MX" sz="1200" dirty="0" err="1"/>
              <a:t>Cetílico</a:t>
            </a:r>
            <a:r>
              <a:rPr lang="es-MX" sz="1200" dirty="0"/>
              <a:t>, </a:t>
            </a:r>
            <a:r>
              <a:rPr lang="es-MX" sz="1200" dirty="0" err="1"/>
              <a:t>Diesterato</a:t>
            </a:r>
            <a:r>
              <a:rPr lang="es-MX" sz="1200" dirty="0"/>
              <a:t> de Glicol, Estearato de </a:t>
            </a:r>
            <a:r>
              <a:rPr lang="es-MX" sz="1200" dirty="0" err="1"/>
              <a:t>Glicerilo</a:t>
            </a:r>
            <a:r>
              <a:rPr lang="es-MX" sz="1200" dirty="0"/>
              <a:t>, </a:t>
            </a:r>
            <a:r>
              <a:rPr lang="es-MX" sz="1200" dirty="0" err="1"/>
              <a:t>Copolímero</a:t>
            </a:r>
            <a:r>
              <a:rPr lang="es-MX" sz="1200" dirty="0"/>
              <a:t> de Acrilatos, PEG-150 </a:t>
            </a:r>
            <a:r>
              <a:rPr lang="es-MX" sz="1200" dirty="0" err="1"/>
              <a:t>Diestearato</a:t>
            </a:r>
            <a:r>
              <a:rPr lang="es-MX" sz="1200" dirty="0"/>
              <a:t>, Fragancia, </a:t>
            </a:r>
            <a:r>
              <a:rPr lang="es-MX" sz="1200" dirty="0" err="1"/>
              <a:t>Octil</a:t>
            </a:r>
            <a:r>
              <a:rPr lang="es-MX" sz="1200" dirty="0"/>
              <a:t> </a:t>
            </a:r>
            <a:r>
              <a:rPr lang="es-MX" sz="1200" dirty="0" err="1"/>
              <a:t>Metoxicinamato</a:t>
            </a:r>
            <a:r>
              <a:rPr lang="es-MX" sz="1200" dirty="0"/>
              <a:t>, </a:t>
            </a:r>
            <a:r>
              <a:rPr lang="es-MX" sz="1200" dirty="0" err="1"/>
              <a:t>Benzisotiazolinona</a:t>
            </a:r>
            <a:r>
              <a:rPr lang="es-MX" sz="1200" dirty="0"/>
              <a:t> / </a:t>
            </a:r>
            <a:r>
              <a:rPr lang="es-MX" sz="1200" dirty="0" err="1"/>
              <a:t>Metilisotiazolinona</a:t>
            </a:r>
            <a:r>
              <a:rPr lang="es-MX" sz="1200" dirty="0"/>
              <a:t>, EDTA </a:t>
            </a:r>
            <a:r>
              <a:rPr lang="es-MX" sz="1200" dirty="0" err="1"/>
              <a:t>Tetrasódico</a:t>
            </a:r>
            <a:r>
              <a:rPr lang="es-MX" sz="1200" dirty="0"/>
              <a:t> Y </a:t>
            </a:r>
            <a:r>
              <a:rPr lang="es-MX" sz="1200" dirty="0" err="1"/>
              <a:t>Benzofenona</a:t>
            </a:r>
            <a:r>
              <a:rPr lang="es-MX" sz="1200" dirty="0"/>
              <a:t> # 3</a:t>
            </a:r>
            <a:r>
              <a:rPr lang="es-MX" sz="1200" dirty="0" smtClean="0"/>
              <a:t>.</a:t>
            </a:r>
            <a:endParaRPr lang="es-MX" sz="1200" dirty="0"/>
          </a:p>
          <a:p>
            <a:endParaRPr lang="es-MX" sz="12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67658"/>
            <a:ext cx="3733738" cy="659508"/>
          </a:xfrm>
          <a:solidFill>
            <a:schemeClr val="bg1"/>
          </a:solidFill>
        </p:spPr>
        <p:txBody>
          <a:bodyPr/>
          <a:lstStyle/>
          <a:p>
            <a:r>
              <a:rPr lang="es-MX" dirty="0" smtClean="0">
                <a:solidFill>
                  <a:srgbClr val="AB1981"/>
                </a:solidFill>
              </a:rPr>
              <a:t>Cera</a:t>
            </a:r>
            <a:endParaRPr lang="es-MX" dirty="0">
              <a:solidFill>
                <a:srgbClr val="AB19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6763" y="0"/>
            <a:ext cx="2335237" cy="1019907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s-MX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Pasta</a:t>
            </a:r>
            <a:endParaRPr lang="es-MX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763" y="1019907"/>
            <a:ext cx="2335237" cy="30315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763" y="4051495"/>
            <a:ext cx="2335237" cy="28065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2542" y="1019907"/>
            <a:ext cx="955196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 un look sofisticado y atrevido</a:t>
            </a:r>
          </a:p>
          <a:p>
            <a:endParaRPr lang="es-MX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 una fijación media y apariencia mate Pasta 4x4 Profesional te brinda el peinado ideal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Ideal para cortes con mucha textura sobre melenas cortas o largas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Remoldeable</a:t>
            </a:r>
            <a:endParaRPr lang="es-MX" sz="1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Fácil de retirar al contacto con el </a:t>
            </a:r>
            <a:r>
              <a:rPr lang="es-MX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shampoo</a:t>
            </a: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y agua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reseca ni maltrata el cabello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 mancha la ropa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Neutraliza los aromas del tabaco y sudor</a:t>
            </a: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29588" t="11135" r="29383" b="16088"/>
          <a:stretch/>
        </p:blipFill>
        <p:spPr>
          <a:xfrm>
            <a:off x="0" y="4051495"/>
            <a:ext cx="2588327" cy="25812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80584" y="3349347"/>
            <a:ext cx="6883922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Especificaciones Técnicas :</a:t>
            </a:r>
          </a:p>
          <a:p>
            <a:endParaRPr lang="es-MX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Marca : 4x4 Profesional </a:t>
            </a:r>
          </a:p>
          <a:p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Peso Neto: 235 Gramos</a:t>
            </a:r>
          </a:p>
          <a:p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Estiva: Cajas por cama : 27</a:t>
            </a:r>
          </a:p>
          <a:p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Cantidad de camas : 9</a:t>
            </a:r>
          </a:p>
          <a:p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Cajas por tarima : 243</a:t>
            </a:r>
          </a:p>
          <a:p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Piezas por caja : 12</a:t>
            </a:r>
          </a:p>
          <a:p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Piezas por tarima : 2916</a:t>
            </a:r>
          </a:p>
          <a:p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Peso por caja Kg. : 2.9</a:t>
            </a:r>
          </a:p>
          <a:p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Peso por tarima Kg. : 704.7</a:t>
            </a:r>
          </a:p>
          <a:p>
            <a:endParaRPr lang="es-MX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Ingredientes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Agua Desmineralizada, Cera Ozoquerita, Aceite Mineral,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Petrolato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Alcohol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Cetílico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Ácido Esteárico, Cera de Abeja, Alcohol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Cetoestearílico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Etoxilado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Polisorbato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20,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Trietanolamina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PEG-150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Diestearato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Cera Micro cristalina, Glicerina,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Propilenglicol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Fragancia,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Benzisotiazoliona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/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Metilisotiazolinona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Y </a:t>
            </a:r>
            <a:r>
              <a:rPr lang="es-MX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Carbomero</a:t>
            </a:r>
            <a:r>
              <a:rPr lang="es-MX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7370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5" y="3742006"/>
            <a:ext cx="1857375" cy="311599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9158069" y="157658"/>
            <a:ext cx="2892815" cy="792273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s-MX" sz="4400" dirty="0" smtClean="0">
                <a:solidFill>
                  <a:srgbClr val="00B0F0"/>
                </a:solidFill>
              </a:rPr>
              <a:t>Pomada</a:t>
            </a:r>
            <a:endParaRPr lang="es-MX" sz="4400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525" y="3742959"/>
            <a:ext cx="1943100" cy="311504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04911" y="157658"/>
            <a:ext cx="68368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Logra el diseño perfecto con Pomada 4x4 Profesional</a:t>
            </a:r>
          </a:p>
          <a:p>
            <a:endParaRPr lang="es-MX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B0F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04911" y="1346033"/>
            <a:ext cx="68150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Brillo natural insuperable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Fijación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Repelente a la humedad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err="1" smtClean="0">
                <a:solidFill>
                  <a:srgbClr val="00B0F0"/>
                </a:solidFill>
              </a:rPr>
              <a:t>Remoldeable</a:t>
            </a:r>
            <a:endParaRPr lang="es-MX" sz="12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No grasosa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No maltrata ni reseca el cabello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Fácil de retirar al contacto con el </a:t>
            </a:r>
            <a:r>
              <a:rPr lang="es-MX" sz="1200" dirty="0" err="1" smtClean="0">
                <a:solidFill>
                  <a:srgbClr val="00B0F0"/>
                </a:solidFill>
              </a:rPr>
              <a:t>shampoo</a:t>
            </a:r>
            <a:r>
              <a:rPr lang="es-MX" sz="1200" dirty="0" smtClean="0">
                <a:solidFill>
                  <a:srgbClr val="00B0F0"/>
                </a:solidFill>
              </a:rPr>
              <a:t> y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B0F0"/>
                </a:solidFill>
              </a:rPr>
              <a:t>No mancha la ropa</a:t>
            </a:r>
            <a:endParaRPr lang="es-MX" sz="1200" dirty="0">
              <a:solidFill>
                <a:srgbClr val="00B0F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6053" y="3245627"/>
            <a:ext cx="6883922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</a:rPr>
              <a:t>Especificaciones Técnicas :</a:t>
            </a:r>
          </a:p>
          <a:p>
            <a:endParaRPr lang="es-MX" sz="1200" dirty="0">
              <a:solidFill>
                <a:srgbClr val="00B0F0"/>
              </a:solidFill>
            </a:endParaRPr>
          </a:p>
          <a:p>
            <a:r>
              <a:rPr lang="es-MX" sz="1200" dirty="0" smtClean="0">
                <a:solidFill>
                  <a:srgbClr val="00B0F0"/>
                </a:solidFill>
              </a:rPr>
              <a:t>Marca : 4x4 Profesional </a:t>
            </a:r>
          </a:p>
          <a:p>
            <a:r>
              <a:rPr lang="es-MX" sz="1200" dirty="0" smtClean="0">
                <a:solidFill>
                  <a:srgbClr val="00B0F0"/>
                </a:solidFill>
              </a:rPr>
              <a:t>Peso Neto: 235 Gramos</a:t>
            </a:r>
          </a:p>
          <a:p>
            <a:r>
              <a:rPr lang="es-MX" sz="1200" dirty="0" smtClean="0">
                <a:solidFill>
                  <a:srgbClr val="00B0F0"/>
                </a:solidFill>
              </a:rPr>
              <a:t>Estiva: Cajas por cama : 27</a:t>
            </a:r>
          </a:p>
          <a:p>
            <a:r>
              <a:rPr lang="es-MX" sz="1200" dirty="0">
                <a:solidFill>
                  <a:srgbClr val="00B0F0"/>
                </a:solidFill>
              </a:rPr>
              <a:t> </a:t>
            </a:r>
            <a:r>
              <a:rPr lang="es-MX" sz="1200" dirty="0" smtClean="0">
                <a:solidFill>
                  <a:srgbClr val="00B0F0"/>
                </a:solidFill>
              </a:rPr>
              <a:t>           Cantidad de camas : 9</a:t>
            </a:r>
          </a:p>
          <a:p>
            <a:r>
              <a:rPr lang="es-MX" sz="1200" dirty="0">
                <a:solidFill>
                  <a:srgbClr val="00B0F0"/>
                </a:solidFill>
              </a:rPr>
              <a:t> </a:t>
            </a:r>
            <a:r>
              <a:rPr lang="es-MX" sz="1200" dirty="0" smtClean="0">
                <a:solidFill>
                  <a:srgbClr val="00B0F0"/>
                </a:solidFill>
              </a:rPr>
              <a:t>           Cajas por tarima : 243</a:t>
            </a:r>
          </a:p>
          <a:p>
            <a:r>
              <a:rPr lang="es-MX" sz="1200" dirty="0" smtClean="0">
                <a:solidFill>
                  <a:srgbClr val="00B0F0"/>
                </a:solidFill>
              </a:rPr>
              <a:t>            Piezas por caja : 12</a:t>
            </a:r>
          </a:p>
          <a:p>
            <a:r>
              <a:rPr lang="es-MX" sz="1200" dirty="0" smtClean="0">
                <a:solidFill>
                  <a:srgbClr val="00B0F0"/>
                </a:solidFill>
              </a:rPr>
              <a:t>            Piezas por tarima : 2916</a:t>
            </a:r>
          </a:p>
          <a:p>
            <a:r>
              <a:rPr lang="es-MX" sz="1200" dirty="0">
                <a:solidFill>
                  <a:srgbClr val="00B0F0"/>
                </a:solidFill>
              </a:rPr>
              <a:t> </a:t>
            </a:r>
            <a:r>
              <a:rPr lang="es-MX" sz="1200" dirty="0" smtClean="0">
                <a:solidFill>
                  <a:srgbClr val="00B0F0"/>
                </a:solidFill>
              </a:rPr>
              <a:t>           Peso por caja Kg. : 2.9</a:t>
            </a:r>
          </a:p>
          <a:p>
            <a:r>
              <a:rPr lang="es-MX" sz="1200" dirty="0" smtClean="0">
                <a:solidFill>
                  <a:srgbClr val="00B0F0"/>
                </a:solidFill>
              </a:rPr>
              <a:t>            Peso por tarima Kg. : 704.7</a:t>
            </a:r>
          </a:p>
          <a:p>
            <a:endParaRPr lang="es-MX" sz="1200" dirty="0">
              <a:solidFill>
                <a:srgbClr val="00B0F0"/>
              </a:solidFill>
            </a:endParaRPr>
          </a:p>
          <a:p>
            <a:pPr algn="just"/>
            <a:r>
              <a:rPr lang="es-MX" sz="1200" dirty="0" smtClean="0">
                <a:solidFill>
                  <a:srgbClr val="00B0F0"/>
                </a:solidFill>
              </a:rPr>
              <a:t>Ingredientes</a:t>
            </a:r>
            <a:r>
              <a:rPr lang="es-MX" sz="1200" dirty="0">
                <a:solidFill>
                  <a:srgbClr val="00B0F0"/>
                </a:solidFill>
              </a:rPr>
              <a:t>: Agua Desmineralizada, Alcohol </a:t>
            </a:r>
            <a:r>
              <a:rPr lang="es-MX" sz="1200" dirty="0" err="1">
                <a:solidFill>
                  <a:srgbClr val="00B0F0"/>
                </a:solidFill>
              </a:rPr>
              <a:t>Cetoestearílico</a:t>
            </a:r>
            <a:r>
              <a:rPr lang="es-MX" sz="1200" dirty="0">
                <a:solidFill>
                  <a:srgbClr val="00B0F0"/>
                </a:solidFill>
              </a:rPr>
              <a:t> </a:t>
            </a:r>
            <a:r>
              <a:rPr lang="es-MX" sz="1200" dirty="0" err="1">
                <a:solidFill>
                  <a:srgbClr val="00B0F0"/>
                </a:solidFill>
              </a:rPr>
              <a:t>Etoxilado</a:t>
            </a:r>
            <a:r>
              <a:rPr lang="es-MX" sz="1200" dirty="0">
                <a:solidFill>
                  <a:srgbClr val="00B0F0"/>
                </a:solidFill>
              </a:rPr>
              <a:t>, </a:t>
            </a:r>
            <a:r>
              <a:rPr lang="es-MX" sz="1200" dirty="0" err="1">
                <a:solidFill>
                  <a:srgbClr val="00B0F0"/>
                </a:solidFill>
              </a:rPr>
              <a:t>Propilenglicol</a:t>
            </a:r>
            <a:r>
              <a:rPr lang="es-MX" sz="1200" dirty="0">
                <a:solidFill>
                  <a:srgbClr val="00B0F0"/>
                </a:solidFill>
              </a:rPr>
              <a:t>, PEG-40 Aceite de Castor, Fragancia Y </a:t>
            </a:r>
            <a:r>
              <a:rPr lang="es-MX" sz="1200" dirty="0" err="1">
                <a:solidFill>
                  <a:srgbClr val="00B0F0"/>
                </a:solidFill>
              </a:rPr>
              <a:t>Benzisotiasolinona</a:t>
            </a:r>
            <a:r>
              <a:rPr lang="es-MX" sz="1200" dirty="0">
                <a:solidFill>
                  <a:srgbClr val="00B0F0"/>
                </a:solidFill>
              </a:rPr>
              <a:t> / </a:t>
            </a:r>
            <a:r>
              <a:rPr lang="es-MX" sz="1200" dirty="0" err="1">
                <a:solidFill>
                  <a:srgbClr val="00B0F0"/>
                </a:solidFill>
              </a:rPr>
              <a:t>Metilisotiazolinona</a:t>
            </a:r>
            <a:r>
              <a:rPr lang="es-MX" sz="1200" dirty="0">
                <a:solidFill>
                  <a:srgbClr val="00B0F0"/>
                </a:solidFill>
              </a:rPr>
              <a:t>.</a:t>
            </a:r>
          </a:p>
          <a:p>
            <a:endParaRPr lang="es-MX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69" y="1031359"/>
            <a:ext cx="2627604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2489982" cy="1026942"/>
          </a:xfrm>
          <a:solidFill>
            <a:schemeClr val="bg1"/>
          </a:solidFill>
        </p:spPr>
        <p:txBody>
          <a:bodyPr/>
          <a:lstStyle/>
          <a:p>
            <a:r>
              <a:rPr lang="es-MX" sz="4400" dirty="0" smtClean="0">
                <a:solidFill>
                  <a:srgbClr val="92D050"/>
                </a:solidFill>
              </a:rPr>
              <a:t>Goma</a:t>
            </a:r>
            <a:r>
              <a:rPr lang="es-MX" sz="20000" dirty="0" smtClean="0">
                <a:solidFill>
                  <a:srgbClr val="E9F0E6"/>
                </a:solidFill>
              </a:rPr>
              <a:t/>
            </a:r>
            <a:br>
              <a:rPr lang="es-MX" sz="20000" dirty="0" smtClean="0">
                <a:solidFill>
                  <a:srgbClr val="E9F0E6"/>
                </a:solidFill>
              </a:rPr>
            </a:br>
            <a:endParaRPr lang="es-MX" sz="1800" dirty="0">
              <a:solidFill>
                <a:srgbClr val="E9F0E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575" y="1303827"/>
            <a:ext cx="2138290" cy="23735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010" y="4381500"/>
            <a:ext cx="2006990" cy="2476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" y="1303827"/>
            <a:ext cx="770909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92D050"/>
                </a:solidFill>
              </a:rPr>
              <a:t>No reseca el cabello ya que es libre de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92D050"/>
                </a:solidFill>
              </a:rPr>
              <a:t>No deja residuos blancos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92D050"/>
                </a:solidFill>
              </a:rPr>
              <a:t>Fijación muy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92D050"/>
                </a:solidFill>
              </a:rPr>
              <a:t>Brillo insuperable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srgbClr val="92D050"/>
                </a:solidFill>
              </a:rPr>
              <a:t>Facil</a:t>
            </a:r>
            <a:r>
              <a:rPr lang="es-MX" dirty="0" smtClean="0">
                <a:solidFill>
                  <a:srgbClr val="92D050"/>
                </a:solidFill>
              </a:rPr>
              <a:t> de retirar al contacto con el </a:t>
            </a:r>
            <a:r>
              <a:rPr lang="es-MX" dirty="0" err="1" smtClean="0">
                <a:solidFill>
                  <a:srgbClr val="92D050"/>
                </a:solidFill>
              </a:rPr>
              <a:t>shampoo</a:t>
            </a:r>
            <a:r>
              <a:rPr lang="es-MX" dirty="0" smtClean="0">
                <a:solidFill>
                  <a:srgbClr val="92D050"/>
                </a:solidFill>
              </a:rPr>
              <a:t> y agua</a:t>
            </a:r>
            <a:endParaRPr lang="es-MX" dirty="0">
              <a:solidFill>
                <a:srgbClr val="92D050"/>
              </a:solidFill>
            </a:endParaRP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30042" t="10223" r="30502" b="15710"/>
          <a:stretch/>
        </p:blipFill>
        <p:spPr>
          <a:xfrm>
            <a:off x="1" y="3519780"/>
            <a:ext cx="2680374" cy="282892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31297" y="3259695"/>
            <a:ext cx="6883922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92D050"/>
                </a:solidFill>
              </a:rPr>
              <a:t>Especificaciones Técnicas :</a:t>
            </a:r>
          </a:p>
          <a:p>
            <a:endParaRPr lang="es-MX" sz="1200" dirty="0">
              <a:solidFill>
                <a:srgbClr val="92D050"/>
              </a:solidFill>
            </a:endParaRPr>
          </a:p>
          <a:p>
            <a:r>
              <a:rPr lang="es-MX" sz="1200" dirty="0" smtClean="0">
                <a:solidFill>
                  <a:srgbClr val="92D050"/>
                </a:solidFill>
              </a:rPr>
              <a:t>Marca : 4x4 Profesional </a:t>
            </a:r>
          </a:p>
          <a:p>
            <a:r>
              <a:rPr lang="es-MX" sz="1200" dirty="0" smtClean="0">
                <a:solidFill>
                  <a:srgbClr val="92D050"/>
                </a:solidFill>
              </a:rPr>
              <a:t>Peso Neto: 314 Gramos</a:t>
            </a:r>
          </a:p>
          <a:p>
            <a:r>
              <a:rPr lang="es-MX" sz="1200" dirty="0" smtClean="0">
                <a:solidFill>
                  <a:srgbClr val="92D050"/>
                </a:solidFill>
              </a:rPr>
              <a:t>Estiva: Cajas por cama : 25</a:t>
            </a:r>
          </a:p>
          <a:p>
            <a:r>
              <a:rPr lang="es-MX" sz="1200" dirty="0">
                <a:solidFill>
                  <a:srgbClr val="92D050"/>
                </a:solidFill>
              </a:rPr>
              <a:t> </a:t>
            </a:r>
            <a:r>
              <a:rPr lang="es-MX" sz="1200" dirty="0" smtClean="0">
                <a:solidFill>
                  <a:srgbClr val="92D050"/>
                </a:solidFill>
              </a:rPr>
              <a:t>           Cantidad de camas : 8</a:t>
            </a:r>
          </a:p>
          <a:p>
            <a:r>
              <a:rPr lang="es-MX" sz="1200" dirty="0">
                <a:solidFill>
                  <a:srgbClr val="92D050"/>
                </a:solidFill>
              </a:rPr>
              <a:t> </a:t>
            </a:r>
            <a:r>
              <a:rPr lang="es-MX" sz="1200" dirty="0" smtClean="0">
                <a:solidFill>
                  <a:srgbClr val="92D050"/>
                </a:solidFill>
              </a:rPr>
              <a:t>           Cajas por tarima : 200</a:t>
            </a:r>
          </a:p>
          <a:p>
            <a:r>
              <a:rPr lang="es-MX" sz="1200" dirty="0" smtClean="0">
                <a:solidFill>
                  <a:srgbClr val="92D050"/>
                </a:solidFill>
              </a:rPr>
              <a:t>            Piezas por caja : 12</a:t>
            </a:r>
          </a:p>
          <a:p>
            <a:r>
              <a:rPr lang="es-MX" sz="1200" dirty="0" smtClean="0">
                <a:solidFill>
                  <a:srgbClr val="92D050"/>
                </a:solidFill>
              </a:rPr>
              <a:t>            Piezas por tarima : 2400</a:t>
            </a:r>
          </a:p>
          <a:p>
            <a:r>
              <a:rPr lang="es-MX" sz="1200" dirty="0">
                <a:solidFill>
                  <a:srgbClr val="92D050"/>
                </a:solidFill>
              </a:rPr>
              <a:t> </a:t>
            </a:r>
            <a:r>
              <a:rPr lang="es-MX" sz="1200" dirty="0" smtClean="0">
                <a:solidFill>
                  <a:srgbClr val="92D050"/>
                </a:solidFill>
              </a:rPr>
              <a:t>           Peso por caja Kg. : 3.09</a:t>
            </a:r>
          </a:p>
          <a:p>
            <a:r>
              <a:rPr lang="es-MX" sz="1200" dirty="0" smtClean="0">
                <a:solidFill>
                  <a:srgbClr val="92D050"/>
                </a:solidFill>
              </a:rPr>
              <a:t>            Peso por tarima Kg. : 618</a:t>
            </a:r>
          </a:p>
          <a:p>
            <a:endParaRPr lang="es-MX" sz="1200" dirty="0">
              <a:solidFill>
                <a:srgbClr val="92D050"/>
              </a:solidFill>
            </a:endParaRPr>
          </a:p>
          <a:p>
            <a:pPr algn="just"/>
            <a:r>
              <a:rPr lang="es-MX" sz="1200" dirty="0" smtClean="0">
                <a:solidFill>
                  <a:srgbClr val="92D050"/>
                </a:solidFill>
              </a:rPr>
              <a:t>Ingredientes</a:t>
            </a:r>
            <a:r>
              <a:rPr lang="es-MX" sz="1200" dirty="0">
                <a:solidFill>
                  <a:srgbClr val="92D050"/>
                </a:solidFill>
              </a:rPr>
              <a:t>: Agua Desmineralizada, Alcohol Etílico, </a:t>
            </a:r>
            <a:r>
              <a:rPr lang="es-MX" sz="1200" dirty="0" err="1">
                <a:solidFill>
                  <a:srgbClr val="92D050"/>
                </a:solidFill>
              </a:rPr>
              <a:t>Trietanolamina</a:t>
            </a:r>
            <a:r>
              <a:rPr lang="es-MX" sz="1200" dirty="0">
                <a:solidFill>
                  <a:srgbClr val="92D050"/>
                </a:solidFill>
              </a:rPr>
              <a:t>,  </a:t>
            </a:r>
            <a:r>
              <a:rPr lang="es-MX" sz="1200" dirty="0" err="1">
                <a:solidFill>
                  <a:srgbClr val="92D050"/>
                </a:solidFill>
              </a:rPr>
              <a:t>copolímero</a:t>
            </a:r>
            <a:r>
              <a:rPr lang="es-MX" sz="1200" dirty="0">
                <a:solidFill>
                  <a:srgbClr val="92D050"/>
                </a:solidFill>
              </a:rPr>
              <a:t> de </a:t>
            </a:r>
            <a:r>
              <a:rPr lang="es-MX" sz="1200" dirty="0" err="1">
                <a:solidFill>
                  <a:srgbClr val="92D050"/>
                </a:solidFill>
              </a:rPr>
              <a:t>butilaminoetilmetacrilato</a:t>
            </a:r>
            <a:r>
              <a:rPr lang="es-MX" sz="1200" dirty="0">
                <a:solidFill>
                  <a:srgbClr val="92D050"/>
                </a:solidFill>
              </a:rPr>
              <a:t>, </a:t>
            </a:r>
            <a:r>
              <a:rPr lang="es-MX" sz="1200" dirty="0" err="1">
                <a:solidFill>
                  <a:srgbClr val="92D050"/>
                </a:solidFill>
              </a:rPr>
              <a:t>Carbomero</a:t>
            </a:r>
            <a:r>
              <a:rPr lang="es-MX" sz="1200" dirty="0">
                <a:solidFill>
                  <a:srgbClr val="92D050"/>
                </a:solidFill>
              </a:rPr>
              <a:t>, Fragancia, DMDM </a:t>
            </a:r>
            <a:r>
              <a:rPr lang="es-MX" sz="1200" dirty="0" err="1">
                <a:solidFill>
                  <a:srgbClr val="92D050"/>
                </a:solidFill>
              </a:rPr>
              <a:t>Hidantoína</a:t>
            </a:r>
            <a:r>
              <a:rPr lang="es-MX" sz="1200" dirty="0">
                <a:solidFill>
                  <a:srgbClr val="92D050"/>
                </a:solidFill>
              </a:rPr>
              <a:t>, </a:t>
            </a:r>
            <a:r>
              <a:rPr lang="es-MX" sz="1200" dirty="0" err="1">
                <a:solidFill>
                  <a:srgbClr val="92D050"/>
                </a:solidFill>
              </a:rPr>
              <a:t>Clorometilisotiazolinona</a:t>
            </a:r>
            <a:r>
              <a:rPr lang="es-MX" sz="1200" dirty="0">
                <a:solidFill>
                  <a:srgbClr val="92D050"/>
                </a:solidFill>
              </a:rPr>
              <a:t> / </a:t>
            </a:r>
            <a:r>
              <a:rPr lang="es-MX" sz="1200" dirty="0" err="1">
                <a:solidFill>
                  <a:srgbClr val="92D050"/>
                </a:solidFill>
              </a:rPr>
              <a:t>Metilisotiazolinona</a:t>
            </a:r>
            <a:r>
              <a:rPr lang="es-MX" sz="1200" dirty="0">
                <a:solidFill>
                  <a:srgbClr val="92D050"/>
                </a:solidFill>
              </a:rPr>
              <a:t>, PEG-90M y D&amp;C Violeta # 2.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485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1745396" cy="6018420"/>
          </a:xfrm>
        </p:spPr>
        <p:txBody>
          <a:bodyPr/>
          <a:lstStyle/>
          <a:p>
            <a:r>
              <a:rPr lang="es-MX" sz="15000" dirty="0" smtClean="0"/>
              <a:t/>
            </a:r>
            <a:br>
              <a:rPr lang="es-MX" sz="15000" dirty="0" smtClean="0"/>
            </a:br>
            <a:r>
              <a:rPr lang="es-MX" sz="15000" dirty="0" smtClean="0"/>
              <a:t/>
            </a:r>
            <a:br>
              <a:rPr lang="es-MX" sz="15000" dirty="0" smtClean="0"/>
            </a:br>
            <a:endParaRPr lang="es-MX" sz="15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2743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FFC000"/>
                </a:solidFill>
              </a:rPr>
              <a:t>Gel</a:t>
            </a:r>
            <a:endParaRPr lang="es-MX" sz="9600" dirty="0">
              <a:solidFill>
                <a:srgbClr val="FFC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00" y="4552950"/>
            <a:ext cx="2471666" cy="2305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892" y="4552950"/>
            <a:ext cx="2391508" cy="23050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058485" y="0"/>
            <a:ext cx="6147581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Con un practico dosificador Gel 4x4 Profesional libre de alcohol, te proporciona :</a:t>
            </a:r>
          </a:p>
          <a:p>
            <a:endParaRPr lang="es-MX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Fijación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Brillo natural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Cabello controlado todo el 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Apariencia húmedo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No deja residuos blancos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No reseca, ni maltrata el cabello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FFC000"/>
                </a:solidFill>
              </a:rPr>
              <a:t>Fácil de retirar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11" name="1 Imagen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l="38511" t="8594" r="39012" b="13661"/>
          <a:stretch/>
        </p:blipFill>
        <p:spPr>
          <a:xfrm>
            <a:off x="3526529" y="0"/>
            <a:ext cx="1748627" cy="340042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1082" y="3718679"/>
            <a:ext cx="674361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Especificaciones Técnicas :</a:t>
            </a:r>
          </a:p>
          <a:p>
            <a:endParaRPr lang="es-MX" sz="1200" dirty="0">
              <a:solidFill>
                <a:srgbClr val="FFC000"/>
              </a:solidFill>
            </a:endParaRPr>
          </a:p>
          <a:p>
            <a:r>
              <a:rPr lang="es-MX" sz="1200" dirty="0" smtClean="0">
                <a:solidFill>
                  <a:srgbClr val="FFC000"/>
                </a:solidFill>
              </a:rPr>
              <a:t>Marca : 4x4 Profesional </a:t>
            </a:r>
          </a:p>
          <a:p>
            <a:r>
              <a:rPr lang="es-MX" sz="1200" dirty="0" smtClean="0">
                <a:solidFill>
                  <a:srgbClr val="FFC000"/>
                </a:solidFill>
              </a:rPr>
              <a:t>Peso Neto: 560 Gramos</a:t>
            </a:r>
          </a:p>
          <a:p>
            <a:r>
              <a:rPr lang="es-MX" sz="1200" dirty="0" smtClean="0">
                <a:solidFill>
                  <a:srgbClr val="FFC000"/>
                </a:solidFill>
              </a:rPr>
              <a:t>Estiva: Cajas por cama : 15</a:t>
            </a:r>
          </a:p>
          <a:p>
            <a:r>
              <a:rPr lang="es-MX" sz="1200" dirty="0">
                <a:solidFill>
                  <a:srgbClr val="FFC000"/>
                </a:solidFill>
              </a:rPr>
              <a:t> </a:t>
            </a:r>
            <a:r>
              <a:rPr lang="es-MX" sz="1200" dirty="0" smtClean="0">
                <a:solidFill>
                  <a:srgbClr val="FFC000"/>
                </a:solidFill>
              </a:rPr>
              <a:t>           Cantidad de camas : 6</a:t>
            </a:r>
          </a:p>
          <a:p>
            <a:r>
              <a:rPr lang="es-MX" sz="1200" dirty="0">
                <a:solidFill>
                  <a:srgbClr val="FFC000"/>
                </a:solidFill>
              </a:rPr>
              <a:t> </a:t>
            </a:r>
            <a:r>
              <a:rPr lang="es-MX" sz="1200" dirty="0" smtClean="0">
                <a:solidFill>
                  <a:srgbClr val="FFC000"/>
                </a:solidFill>
              </a:rPr>
              <a:t>           Cajas por tarima : 90</a:t>
            </a:r>
          </a:p>
          <a:p>
            <a:r>
              <a:rPr lang="es-MX" sz="1200" dirty="0" smtClean="0">
                <a:solidFill>
                  <a:srgbClr val="FFC000"/>
                </a:solidFill>
              </a:rPr>
              <a:t>            Piezas por caja : 1080</a:t>
            </a:r>
          </a:p>
          <a:p>
            <a:r>
              <a:rPr lang="es-MX" sz="1200" dirty="0" smtClean="0">
                <a:solidFill>
                  <a:srgbClr val="FFC000"/>
                </a:solidFill>
              </a:rPr>
              <a:t>            Piezas por tarima : 2400</a:t>
            </a:r>
          </a:p>
          <a:p>
            <a:r>
              <a:rPr lang="es-MX" sz="1200" dirty="0">
                <a:solidFill>
                  <a:srgbClr val="FFC000"/>
                </a:solidFill>
              </a:rPr>
              <a:t> </a:t>
            </a:r>
            <a:r>
              <a:rPr lang="es-MX" sz="1200" dirty="0" smtClean="0">
                <a:solidFill>
                  <a:srgbClr val="FFC000"/>
                </a:solidFill>
              </a:rPr>
              <a:t>           Peso por caja Kg. : 7.1</a:t>
            </a:r>
          </a:p>
          <a:p>
            <a:r>
              <a:rPr lang="es-MX" sz="1200" dirty="0" smtClean="0">
                <a:solidFill>
                  <a:srgbClr val="FFC000"/>
                </a:solidFill>
              </a:rPr>
              <a:t>            Peso por tarima Kg. : 639</a:t>
            </a:r>
          </a:p>
          <a:p>
            <a:endParaRPr lang="es-MX" sz="1200" dirty="0">
              <a:solidFill>
                <a:srgbClr val="FFC000"/>
              </a:solidFill>
            </a:endParaRPr>
          </a:p>
          <a:p>
            <a:pPr algn="just"/>
            <a:r>
              <a:rPr lang="es-MX" sz="1200" dirty="0" smtClean="0">
                <a:solidFill>
                  <a:srgbClr val="FFC000"/>
                </a:solidFill>
              </a:rPr>
              <a:t>Ingredientes</a:t>
            </a:r>
            <a:r>
              <a:rPr lang="es-MX" sz="1200" dirty="0">
                <a:solidFill>
                  <a:srgbClr val="FFC000"/>
                </a:solidFill>
              </a:rPr>
              <a:t>: Agua Desmineralizada, </a:t>
            </a:r>
            <a:r>
              <a:rPr lang="es-MX" sz="1200" dirty="0" err="1">
                <a:solidFill>
                  <a:srgbClr val="FFC000"/>
                </a:solidFill>
              </a:rPr>
              <a:t>Copolímero</a:t>
            </a:r>
            <a:r>
              <a:rPr lang="es-MX" sz="1200" dirty="0">
                <a:solidFill>
                  <a:srgbClr val="FFC000"/>
                </a:solidFill>
              </a:rPr>
              <a:t> de Acrilatos, </a:t>
            </a:r>
            <a:r>
              <a:rPr lang="es-MX" sz="1200" dirty="0" err="1">
                <a:solidFill>
                  <a:srgbClr val="FFC000"/>
                </a:solidFill>
              </a:rPr>
              <a:t>Carbomero</a:t>
            </a:r>
            <a:r>
              <a:rPr lang="es-MX" sz="1200" dirty="0">
                <a:solidFill>
                  <a:srgbClr val="FFC000"/>
                </a:solidFill>
              </a:rPr>
              <a:t>, </a:t>
            </a:r>
            <a:r>
              <a:rPr lang="es-MX" sz="1200" dirty="0" err="1">
                <a:solidFill>
                  <a:srgbClr val="FFC000"/>
                </a:solidFill>
              </a:rPr>
              <a:t>Trietanolamina</a:t>
            </a:r>
            <a:r>
              <a:rPr lang="es-MX" sz="1200" dirty="0">
                <a:solidFill>
                  <a:srgbClr val="FFC000"/>
                </a:solidFill>
              </a:rPr>
              <a:t>, </a:t>
            </a:r>
            <a:r>
              <a:rPr lang="es-MX" sz="1200" dirty="0" err="1">
                <a:solidFill>
                  <a:srgbClr val="FFC000"/>
                </a:solidFill>
              </a:rPr>
              <a:t>Poliacrilato</a:t>
            </a:r>
            <a:r>
              <a:rPr lang="es-MX" sz="1200" dirty="0">
                <a:solidFill>
                  <a:srgbClr val="FFC000"/>
                </a:solidFill>
              </a:rPr>
              <a:t> </a:t>
            </a:r>
            <a:r>
              <a:rPr lang="es-MX" sz="1200" dirty="0" err="1">
                <a:solidFill>
                  <a:srgbClr val="FFC000"/>
                </a:solidFill>
              </a:rPr>
              <a:t>crospolímero</a:t>
            </a:r>
            <a:r>
              <a:rPr lang="es-MX" sz="1200" dirty="0">
                <a:solidFill>
                  <a:srgbClr val="FFC000"/>
                </a:solidFill>
              </a:rPr>
              <a:t>, </a:t>
            </a:r>
            <a:r>
              <a:rPr lang="es-MX" sz="1200" dirty="0" err="1">
                <a:solidFill>
                  <a:srgbClr val="FFC000"/>
                </a:solidFill>
              </a:rPr>
              <a:t>Polisorbato</a:t>
            </a:r>
            <a:r>
              <a:rPr lang="es-MX" sz="1200" dirty="0">
                <a:solidFill>
                  <a:srgbClr val="FFC000"/>
                </a:solidFill>
              </a:rPr>
              <a:t> 20, DMDM </a:t>
            </a:r>
            <a:r>
              <a:rPr lang="es-MX" sz="1200" dirty="0" err="1">
                <a:solidFill>
                  <a:srgbClr val="FFC000"/>
                </a:solidFill>
              </a:rPr>
              <a:t>Hidantoína</a:t>
            </a:r>
            <a:r>
              <a:rPr lang="es-MX" sz="1200" dirty="0">
                <a:solidFill>
                  <a:srgbClr val="FFC000"/>
                </a:solidFill>
              </a:rPr>
              <a:t> / </a:t>
            </a:r>
            <a:r>
              <a:rPr lang="es-MX" sz="1200" dirty="0" err="1">
                <a:solidFill>
                  <a:srgbClr val="FFC000"/>
                </a:solidFill>
              </a:rPr>
              <a:t>Clorometilisotiazolinona</a:t>
            </a:r>
            <a:r>
              <a:rPr lang="es-MX" sz="1200" dirty="0">
                <a:solidFill>
                  <a:srgbClr val="FFC000"/>
                </a:solidFill>
              </a:rPr>
              <a:t> / </a:t>
            </a:r>
            <a:r>
              <a:rPr lang="es-MX" sz="1200" dirty="0" err="1">
                <a:solidFill>
                  <a:srgbClr val="FFC000"/>
                </a:solidFill>
              </a:rPr>
              <a:t>Metilisotiazolinona</a:t>
            </a:r>
            <a:r>
              <a:rPr lang="es-MX" sz="1200" dirty="0">
                <a:solidFill>
                  <a:srgbClr val="FFC000"/>
                </a:solidFill>
              </a:rPr>
              <a:t>, Fragancia, EDTA </a:t>
            </a:r>
            <a:r>
              <a:rPr lang="es-MX" sz="1200" dirty="0" err="1">
                <a:solidFill>
                  <a:srgbClr val="FFC000"/>
                </a:solidFill>
              </a:rPr>
              <a:t>Tetrasódico</a:t>
            </a:r>
            <a:r>
              <a:rPr lang="es-MX" sz="1200" dirty="0">
                <a:solidFill>
                  <a:srgbClr val="FFC000"/>
                </a:solidFill>
              </a:rPr>
              <a:t> Y D&amp;C Violeta # 3.</a:t>
            </a:r>
          </a:p>
        </p:txBody>
      </p:sp>
    </p:spTree>
    <p:extLst>
      <p:ext uri="{BB962C8B-B14F-4D97-AF65-F5344CB8AC3E}">
        <p14:creationId xmlns:p14="http://schemas.microsoft.com/office/powerpoint/2010/main" val="21302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8703212" cy="14630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MX" sz="4800" dirty="0" smtClean="0"/>
              <a:t>Gel 4x4 Profesional Cubre Canas</a:t>
            </a:r>
            <a:endParaRPr lang="es-MX" sz="4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1659988"/>
            <a:ext cx="6508587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Único Gel diseñado para moldear, fijar y cubrir las canas en un solo paso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Cubre las canas mas de un 60% , dejando una apariencia natural y un brillo inigualable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Deja una tonalidad negra y natural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Fija todo el día sin dejar el efecto duro (casco) en el cabello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No deja residuos ni manchas en las manos al aplicarlo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Fácil de retirar al contacto de agua y </a:t>
            </a:r>
            <a:r>
              <a:rPr lang="es-MX" sz="1200" dirty="0" err="1" smtClean="0"/>
              <a:t>shampo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dirty="0" smtClean="0"/>
              <a:t>ATREVETE A VERTE MAS JOVEN CON UNA SOLA APLICACION </a:t>
            </a:r>
            <a:endParaRPr lang="es-MX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15" t="8465" r="36962" b="14312"/>
          <a:stretch/>
        </p:blipFill>
        <p:spPr>
          <a:xfrm>
            <a:off x="9135318" y="0"/>
            <a:ext cx="2409600" cy="34747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30129" y="3736705"/>
            <a:ext cx="6761871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Especificaciones Técnicas :</a:t>
            </a:r>
          </a:p>
          <a:p>
            <a:endParaRPr lang="es-MX" sz="1200" dirty="0"/>
          </a:p>
          <a:p>
            <a:r>
              <a:rPr lang="es-MX" sz="1200" dirty="0" smtClean="0"/>
              <a:t>Marca : 4x4 Profesional </a:t>
            </a:r>
          </a:p>
          <a:p>
            <a:r>
              <a:rPr lang="es-MX" sz="1200" dirty="0" smtClean="0"/>
              <a:t>Peso Neto: 370 Gramos</a:t>
            </a:r>
          </a:p>
          <a:p>
            <a:r>
              <a:rPr lang="es-MX" sz="1200" dirty="0" smtClean="0"/>
              <a:t>Estiva: Cajas por cama : 15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           Cantidad de camas : 8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           Cajas por tarima : 120</a:t>
            </a:r>
          </a:p>
          <a:p>
            <a:r>
              <a:rPr lang="es-MX" sz="1200" dirty="0" smtClean="0"/>
              <a:t>            Piezas por caja : 12</a:t>
            </a:r>
          </a:p>
          <a:p>
            <a:r>
              <a:rPr lang="es-MX" sz="1200" dirty="0" smtClean="0"/>
              <a:t>            Piezas por tarima : 1440</a:t>
            </a:r>
          </a:p>
          <a:p>
            <a:r>
              <a:rPr lang="es-MX" sz="1200" dirty="0"/>
              <a:t> </a:t>
            </a:r>
            <a:r>
              <a:rPr lang="es-MX" sz="1200" dirty="0" smtClean="0"/>
              <a:t>           Peso por caja Kg. : 4.6</a:t>
            </a:r>
          </a:p>
          <a:p>
            <a:r>
              <a:rPr lang="es-MX" sz="1200" dirty="0" smtClean="0"/>
              <a:t>            Peso por tarima Kg. : 552</a:t>
            </a:r>
          </a:p>
          <a:p>
            <a:endParaRPr lang="es-MX" sz="1200" dirty="0"/>
          </a:p>
          <a:p>
            <a:pPr algn="just"/>
            <a:r>
              <a:rPr lang="es-MX" sz="1200" dirty="0" smtClean="0"/>
              <a:t>Ingredientes</a:t>
            </a:r>
            <a:r>
              <a:rPr lang="es-MX" sz="1200" dirty="0"/>
              <a:t>: Agua Desmineralizada, </a:t>
            </a:r>
            <a:r>
              <a:rPr lang="es-MX" sz="1200" dirty="0" err="1"/>
              <a:t>Trietanolamina</a:t>
            </a:r>
            <a:r>
              <a:rPr lang="es-MX" sz="1200" dirty="0"/>
              <a:t>, </a:t>
            </a:r>
            <a:r>
              <a:rPr lang="es-MX" sz="1200" dirty="0" err="1"/>
              <a:t>Lauril</a:t>
            </a:r>
            <a:r>
              <a:rPr lang="es-MX" sz="1200" dirty="0"/>
              <a:t> </a:t>
            </a:r>
            <a:r>
              <a:rPr lang="es-MX" sz="1200" dirty="0" err="1"/>
              <a:t>Pirrolidona</a:t>
            </a:r>
            <a:r>
              <a:rPr lang="es-MX" sz="1200" dirty="0"/>
              <a:t>,  </a:t>
            </a:r>
            <a:r>
              <a:rPr lang="es-MX" sz="1200" dirty="0" err="1"/>
              <a:t>Dimetilaminoetil</a:t>
            </a:r>
            <a:r>
              <a:rPr lang="es-MX" sz="1200" dirty="0"/>
              <a:t> </a:t>
            </a:r>
            <a:r>
              <a:rPr lang="es-MX" sz="1200" dirty="0" err="1"/>
              <a:t>copolímero</a:t>
            </a:r>
            <a:r>
              <a:rPr lang="es-MX" sz="1200" dirty="0"/>
              <a:t> de metacrilato,  </a:t>
            </a:r>
            <a:r>
              <a:rPr lang="es-MX" sz="1200" dirty="0" err="1"/>
              <a:t>Copolímero</a:t>
            </a:r>
            <a:r>
              <a:rPr lang="es-MX" sz="1200" dirty="0"/>
              <a:t> de </a:t>
            </a:r>
            <a:r>
              <a:rPr lang="es-MX" sz="1200" dirty="0" err="1"/>
              <a:t>vinilpirrolidona</a:t>
            </a:r>
            <a:r>
              <a:rPr lang="es-MX" sz="1200" dirty="0"/>
              <a:t> / acetato de vinilo, </a:t>
            </a:r>
            <a:r>
              <a:rPr lang="es-MX" sz="1200" dirty="0" err="1"/>
              <a:t>Carbomero</a:t>
            </a:r>
            <a:r>
              <a:rPr lang="es-MX" sz="1200" dirty="0"/>
              <a:t>, </a:t>
            </a:r>
            <a:r>
              <a:rPr lang="es-MX" sz="1200" dirty="0" err="1"/>
              <a:t>Clorometilisotiazolinona</a:t>
            </a:r>
            <a:r>
              <a:rPr lang="es-MX" sz="1200" dirty="0"/>
              <a:t> / </a:t>
            </a:r>
            <a:r>
              <a:rPr lang="es-MX" sz="1200" dirty="0" err="1"/>
              <a:t>metilisotiazolinona</a:t>
            </a:r>
            <a:r>
              <a:rPr lang="es-MX" sz="1200" dirty="0"/>
              <a:t>, Fragancia, D&amp;C Rojo # 5, D&amp;C Amarillo # 5, D&amp;C Violeta # 2  Y  D&amp;C Azul # 1.</a:t>
            </a:r>
            <a:endParaRPr lang="es-MX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855</TotalTime>
  <Words>961</Words>
  <Application>Microsoft Office PowerPoint</Application>
  <PresentationFormat>Personalizado</PresentationFormat>
  <Paragraphs>142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Ion</vt:lpstr>
      <vt:lpstr>4 x 4</vt:lpstr>
      <vt:lpstr>Cera</vt:lpstr>
      <vt:lpstr>Pasta</vt:lpstr>
      <vt:lpstr>Pomada</vt:lpstr>
      <vt:lpstr>Goma </vt:lpstr>
      <vt:lpstr>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x 4</dc:title>
  <dc:creator>Cyntia Pañeda Segura</dc:creator>
  <cp:lastModifiedBy>F.RUIZ</cp:lastModifiedBy>
  <cp:revision>42</cp:revision>
  <dcterms:created xsi:type="dcterms:W3CDTF">2015-02-25T19:09:20Z</dcterms:created>
  <dcterms:modified xsi:type="dcterms:W3CDTF">2015-09-02T18:16:03Z</dcterms:modified>
</cp:coreProperties>
</file>